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18"/>
  </p:notesMasterIdLst>
  <p:sldIdLst>
    <p:sldId id="257" r:id="rId2"/>
    <p:sldId id="256" r:id="rId3"/>
    <p:sldId id="271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E7CF39A-7CFA-4476-85BF-42A427C0F2FA}">
          <p14:sldIdLst>
            <p14:sldId id="257"/>
            <p14:sldId id="256"/>
            <p14:sldId id="271"/>
            <p14:sldId id="258"/>
            <p14:sldId id="259"/>
            <p14:sldId id="260"/>
            <p14:sldId id="261"/>
            <p14:sldId id="262"/>
            <p14:sldId id="264"/>
            <p14:sldId id="265"/>
            <p14:sldId id="263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38FA7-6219-46C4-9604-FD7CF565A9A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2390-D11D-4CF6-BFAA-F1883CC03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7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0290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798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08721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9999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90245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04409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002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07632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00444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0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927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16895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1834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32588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279FF-407B-4B41-9E69-DE66ED04A328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03200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E812-757D-4139-AF81-227C72D4B544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3736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6A7E1-C424-43A5-938A-12DEC0A1D59D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2556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4FC2-B89B-4919-A96B-662A3584681C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376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E9E671-1C83-40F7-9D33-FE8AAC7F721F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ransition spd="slow">
    <p:push dir="u"/>
  </p:transition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5E66D3F-14EA-4BCD-819B-EEF58174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9D3EDE-CC3B-4573-A04B-26F32F1B2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00D0D4B-CC81-434D-B595-71AA69192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047919-8C66-4EF3-9979-FB7112EB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0195C4-7BCF-469C-A003-AC2F0D2F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EE82425-33CD-4CF1-9623-91BECE687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91F618-E01E-03A8-C9D9-C7E1C31B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945" y="1250278"/>
            <a:ext cx="5742574" cy="139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262626"/>
                </a:solidFill>
              </a:rPr>
              <a:t>MMES WOMEN’S ARTS AND SCIENCE COLLEGE -THIRUVALLUVAR UNIVERSITY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5289D1-D3B7-4C53-823E-280A79C0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ack and white shield with different symbols&#10;&#10;AI-generated content may be incorrect.">
            <a:extLst>
              <a:ext uri="{FF2B5EF4-FFF2-40B4-BE49-F238E27FC236}">
                <a16:creationId xmlns:a16="http://schemas.microsoft.com/office/drawing/2014/main" id="{61432CF1-1F16-A22B-2F47-BDBBCB3DAD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29" y="1410208"/>
            <a:ext cx="3740308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56CE10-0EE3-4503-ACF3-1D53A6FDB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84B5-0127-8844-B514-47AF4A6CC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262626"/>
                </a:solidFill>
              </a:rPr>
              <a:t>NAME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b="1" dirty="0">
                <a:solidFill>
                  <a:srgbClr val="262626"/>
                </a:solidFill>
              </a:rPr>
              <a:t>: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b="1" dirty="0">
                <a:solidFill>
                  <a:srgbClr val="262626"/>
                </a:solidFill>
              </a:rPr>
              <a:t>AAISHA M</a:t>
            </a:r>
          </a:p>
          <a:p>
            <a:endParaRPr lang="en-US" dirty="0">
              <a:solidFill>
                <a:srgbClr val="262626"/>
              </a:solidFill>
            </a:endParaRPr>
          </a:p>
          <a:p>
            <a:r>
              <a:rPr lang="en-US" b="1" dirty="0">
                <a:solidFill>
                  <a:srgbClr val="262626"/>
                </a:solidFill>
              </a:rPr>
              <a:t>REG NO : 34624U09001</a:t>
            </a:r>
          </a:p>
          <a:p>
            <a:endParaRPr lang="en-US" dirty="0">
              <a:solidFill>
                <a:srgbClr val="262626"/>
              </a:solidFill>
            </a:endParaRPr>
          </a:p>
          <a:p>
            <a:r>
              <a:rPr lang="en-US" b="1" dirty="0">
                <a:solidFill>
                  <a:srgbClr val="262626"/>
                </a:solidFill>
              </a:rPr>
              <a:t>DEPT : BCA – ‘A’ (II-YEAR)</a:t>
            </a:r>
          </a:p>
        </p:txBody>
      </p:sp>
    </p:spTree>
    <p:extLst>
      <p:ext uri="{BB962C8B-B14F-4D97-AF65-F5344CB8AC3E}">
        <p14:creationId xmlns:p14="http://schemas.microsoft.com/office/powerpoint/2010/main" val="11002797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EB22C1-C7AB-AC8D-F77B-51BA7DBD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638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ADDD0-AB90-62C8-B4A7-3262D28D8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55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D4A3D-4A88-046A-2052-4669DF75BC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2" r="296" b="-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760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A0CEF-CB7F-6CC7-0564-5DEC2475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457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ink and white web page">
            <a:extLst>
              <a:ext uri="{FF2B5EF4-FFF2-40B4-BE49-F238E27FC236}">
                <a16:creationId xmlns:a16="http://schemas.microsoft.com/office/drawing/2014/main" id="{2460B2B2-C358-12C5-DDC2-B4C29447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856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1DCFCDDF-CB2E-CDC4-464F-A92C2771B1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856470-964E-DA0E-CC4C-A94F62F5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465" y="2464369"/>
            <a:ext cx="6815669" cy="91077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SUMMARY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2F17-1689-D918-0A2D-64C156912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>
                <a:solidFill>
                  <a:srgbClr val="FFFFFF"/>
                </a:solidFill>
              </a:rPr>
              <a:t>https://github.com/your-Aaisha/your-repo-Aaisha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5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79D876-BCFB-48E8-A406-A9DDB58B3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D9B2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33C98B-90F1-4F12-9D4E-46E1A234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B4C4F-29A5-57D7-914C-439269F1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64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262626"/>
                </a:solidFill>
                <a:effectLst/>
                <a:latin typeface="Garamond" panose="02020404030301010803" pitchFamily="18" charset="0"/>
              </a:rPr>
              <a:t>Thank you</a:t>
            </a:r>
            <a:endParaRPr lang="en-US" sz="5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56FEDC-746C-45BC-9AF9-4F33D2165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561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8" descr="Office items on a table">
            <a:extLst>
              <a:ext uri="{FF2B5EF4-FFF2-40B4-BE49-F238E27FC236}">
                <a16:creationId xmlns:a16="http://schemas.microsoft.com/office/drawing/2014/main" id="{D188008E-B0C3-0DFE-198E-35AD074D04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9" b="1654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6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7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9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B0F399-7A80-B531-6003-B7C948DCC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DIGITAL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F17E4-B6AD-2AFF-FC5A-97323D19A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100">
                <a:solidFill>
                  <a:schemeClr val="tx1"/>
                </a:solidFill>
              </a:rPr>
              <a:t>Include a concise description outlining the objective of the presentation.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696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A26A-B848-BD92-B612-C3D635BB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56" y="2400194"/>
            <a:ext cx="9609668" cy="4527728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B41F-A3F9-76A4-F2C8-535A75FD4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956" y="657664"/>
            <a:ext cx="10778612" cy="5546491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AGENDA</a:t>
            </a:r>
            <a:r>
              <a:rPr lang="en-US" sz="3200" dirty="0"/>
              <a:t> </a:t>
            </a:r>
            <a:r>
              <a:rPr lang="en-US" sz="3200" b="1" dirty="0"/>
              <a:t>:</a:t>
            </a:r>
          </a:p>
          <a:p>
            <a:r>
              <a:rPr lang="en-US" sz="3200" dirty="0"/>
              <a:t>1.Problem Statement</a:t>
            </a:r>
            <a:br>
              <a:rPr lang="en-US" sz="3200" dirty="0"/>
            </a:br>
            <a:r>
              <a:rPr lang="en-US" sz="3200" dirty="0"/>
              <a:t>2.Project Overview</a:t>
            </a:r>
            <a:br>
              <a:rPr lang="en-US" sz="3200" dirty="0"/>
            </a:br>
            <a:r>
              <a:rPr lang="en-US" sz="3200" dirty="0"/>
              <a:t>3.End User</a:t>
            </a:r>
            <a:br>
              <a:rPr lang="en-US" sz="3200" dirty="0"/>
            </a:br>
            <a:r>
              <a:rPr lang="en-US" sz="3200" dirty="0"/>
              <a:t>4.Tools &amp; Technologies</a:t>
            </a:r>
            <a:br>
              <a:rPr lang="en-US" sz="3200" dirty="0"/>
            </a:br>
            <a:r>
              <a:rPr lang="en-US" sz="3200" dirty="0"/>
              <a:t>5.Portfolio design and Layout</a:t>
            </a:r>
            <a:br>
              <a:rPr lang="en-US" sz="3200" dirty="0"/>
            </a:br>
            <a:r>
              <a:rPr lang="en-US" sz="3200" dirty="0"/>
              <a:t>6.Features &amp; Functionality</a:t>
            </a:r>
            <a:br>
              <a:rPr lang="en-US" sz="3200" dirty="0"/>
            </a:br>
            <a:r>
              <a:rPr lang="en-US" sz="3200" dirty="0"/>
              <a:t>7.Result &amp; Screenshot</a:t>
            </a:r>
            <a:br>
              <a:rPr lang="en-US" sz="3200" dirty="0"/>
            </a:br>
            <a:r>
              <a:rPr lang="en-US" sz="3200" dirty="0"/>
              <a:t>8.Conclusion</a:t>
            </a:r>
            <a:br>
              <a:rPr lang="en-US" sz="3200" dirty="0"/>
            </a:br>
            <a:r>
              <a:rPr lang="en-US" sz="3200" dirty="0"/>
              <a:t>9.GitHub Link 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9051065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AAE8D67F-BECD-42C1-6411-CD05A228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9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6ADC7-1478-E9CE-383C-12FB11545D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48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D0988-D135-0125-4349-8D78C12CF3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3"/>
          <a:stretch>
            <a:fillRect/>
          </a:stretch>
        </p:blipFill>
        <p:spPr>
          <a:xfrm>
            <a:off x="20" y="-1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045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7F69B-84C9-66B8-0A78-878790F9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015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AC434-529E-7676-1143-C1C60EDA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410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EAEC5-C2A4-5425-F01E-38F2DFA4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9596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104</TotalTime>
  <Words>104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Arial</vt:lpstr>
      <vt:lpstr>Garamond</vt:lpstr>
      <vt:lpstr>Organic</vt:lpstr>
      <vt:lpstr>MMES WOMEN’S ARTS AND SCIENCE COLLEGE -THIRUVALLUVAR UNIVERSITY</vt:lpstr>
      <vt:lpstr>DIGITAL PORTFOLIO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Faraz Akram</dc:creator>
  <cp:lastModifiedBy>Faraz Akram</cp:lastModifiedBy>
  <cp:revision>2</cp:revision>
  <dcterms:created xsi:type="dcterms:W3CDTF">2025-09-08T20:04:12Z</dcterms:created>
  <dcterms:modified xsi:type="dcterms:W3CDTF">2025-09-09T05:59:13Z</dcterms:modified>
</cp:coreProperties>
</file>